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8" r:id="rId3"/>
    <p:sldId id="259" r:id="rId4"/>
    <p:sldId id="264" r:id="rId5"/>
    <p:sldId id="273" r:id="rId6"/>
    <p:sldId id="260" r:id="rId7"/>
    <p:sldId id="261" r:id="rId8"/>
    <p:sldId id="262" r:id="rId9"/>
    <p:sldId id="263" r:id="rId10"/>
    <p:sldId id="265" r:id="rId11"/>
    <p:sldId id="269" r:id="rId12"/>
    <p:sldId id="274" r:id="rId13"/>
    <p:sldId id="268" r:id="rId14"/>
    <p:sldId id="270" r:id="rId15"/>
    <p:sldId id="285" r:id="rId16"/>
    <p:sldId id="267" r:id="rId17"/>
    <p:sldId id="275" r:id="rId18"/>
    <p:sldId id="276" r:id="rId19"/>
    <p:sldId id="286" r:id="rId20"/>
    <p:sldId id="287" r:id="rId21"/>
    <p:sldId id="288" r:id="rId22"/>
    <p:sldId id="290" r:id="rId23"/>
    <p:sldId id="289" r:id="rId24"/>
    <p:sldId id="296" r:id="rId25"/>
    <p:sldId id="277" r:id="rId26"/>
    <p:sldId id="291" r:id="rId27"/>
    <p:sldId id="278" r:id="rId28"/>
    <p:sldId id="297" r:id="rId29"/>
    <p:sldId id="298" r:id="rId30"/>
    <p:sldId id="299" r:id="rId31"/>
    <p:sldId id="279" r:id="rId32"/>
    <p:sldId id="300" r:id="rId33"/>
    <p:sldId id="301" r:id="rId34"/>
    <p:sldId id="302" r:id="rId35"/>
    <p:sldId id="303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5" r:id="rId45"/>
    <p:sldId id="316" r:id="rId46"/>
    <p:sldId id="317" r:id="rId47"/>
    <p:sldId id="318" r:id="rId48"/>
    <p:sldId id="312" r:id="rId49"/>
    <p:sldId id="304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30" r:id="rId60"/>
    <p:sldId id="329" r:id="rId61"/>
    <p:sldId id="328" r:id="rId62"/>
    <p:sldId id="305" r:id="rId63"/>
    <p:sldId id="280" r:id="rId64"/>
    <p:sldId id="284" r:id="rId65"/>
    <p:sldId id="271" r:id="rId66"/>
    <p:sldId id="331" r:id="rId67"/>
    <p:sldId id="272" r:id="rId68"/>
    <p:sldId id="332" r:id="rId69"/>
    <p:sldId id="266" r:id="rId70"/>
    <p:sldId id="333" r:id="rId71"/>
    <p:sldId id="345" r:id="rId72"/>
    <p:sldId id="356" r:id="rId73"/>
    <p:sldId id="357" r:id="rId74"/>
    <p:sldId id="358" r:id="rId75"/>
    <p:sldId id="359" r:id="rId76"/>
    <p:sldId id="334" r:id="rId77"/>
    <p:sldId id="342" r:id="rId78"/>
    <p:sldId id="343" r:id="rId79"/>
    <p:sldId id="344" r:id="rId80"/>
    <p:sldId id="360" r:id="rId81"/>
    <p:sldId id="347" r:id="rId82"/>
    <p:sldId id="348" r:id="rId83"/>
    <p:sldId id="346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36" r:id="rId92"/>
    <p:sldId id="337" r:id="rId93"/>
    <p:sldId id="338" r:id="rId94"/>
    <p:sldId id="339" r:id="rId95"/>
    <p:sldId id="340" r:id="rId96"/>
    <p:sldId id="341" r:id="rId97"/>
    <p:sldId id="335" r:id="rId98"/>
    <p:sldId id="281" r:id="rId99"/>
    <p:sldId id="282" r:id="rId100"/>
    <p:sldId id="283" r:id="rId101"/>
    <p:sldId id="292" r:id="rId102"/>
    <p:sldId id="293" r:id="rId103"/>
    <p:sldId id="294" r:id="rId104"/>
    <p:sldId id="295" r:id="rId105"/>
    <p:sldId id="257" r:id="rId10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20" y="-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interSettings" Target="printerSettings/printerSettings1.bin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DD7DB-0A77-0C44-A90D-DA56DD16E7A1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88900-DA85-B941-B872-9A32732B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1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make videos about code at </a:t>
            </a:r>
            <a:r>
              <a:rPr lang="en-US" baseline="0" dirty="0" err="1" smtClean="0"/>
              <a:t>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compchomp</a:t>
            </a:r>
            <a:r>
              <a:rPr lang="en-US" baseline="0" dirty="0" smtClean="0"/>
              <a:t> – if you like code and videos, I’d love to have you check them out.</a:t>
            </a:r>
            <a:br>
              <a:rPr lang="en-US" baseline="0" dirty="0" smtClean="0"/>
            </a:b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I’d also love to continue the conversation - I’m on Twitter @</a:t>
            </a:r>
            <a:r>
              <a:rPr lang="en-US" baseline="0" dirty="0" err="1" smtClean="0"/>
              <a:t>JessRudder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And, I’ve “borrowed” the company credit card and we’ll be having drinks in the Hotel lounge before dinner.  Come talk diversity and help me spend some of that NY tech money.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1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9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0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5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1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0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5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4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7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ffee-c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ffee-disa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5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develop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etch-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inj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ha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ffee-c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63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sonal-inf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eartbl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-to-vo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sie-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r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inforest-pup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-ac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inforest-pup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2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qu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tch-reques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ploy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gine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1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uble-espres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1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th-ca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d-do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-do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dy-charac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ql-sel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d-sq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dele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9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aurant-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9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-restaurant-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sie-tri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w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n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ny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ny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tun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tun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fortune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tech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uble-espres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76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tech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9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tech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9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9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cker-harv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sy-to-autom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en-pw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ree-year-o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r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iron-ru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5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verse-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7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whe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92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-whe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ural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92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ll-it-in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92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44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527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527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527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5270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uby-p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922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ull-requ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41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eed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4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cur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ffee-c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54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ic-pr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cur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g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392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</TotalTime>
  <Words>29</Words>
  <Application>Microsoft Macintosh PowerPoint</Application>
  <PresentationFormat>On-screen Show (16:9)</PresentationFormat>
  <Paragraphs>10</Paragraphs>
  <Slides>105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Flatiron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Rudder</dc:creator>
  <cp:lastModifiedBy>Jessica Rudder</cp:lastModifiedBy>
  <cp:revision>56</cp:revision>
  <dcterms:created xsi:type="dcterms:W3CDTF">2016-05-04T14:31:41Z</dcterms:created>
  <dcterms:modified xsi:type="dcterms:W3CDTF">2016-05-06T05:22:39Z</dcterms:modified>
</cp:coreProperties>
</file>